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9" r:id="rId10"/>
    <p:sldId id="263" r:id="rId11"/>
    <p:sldId id="264" r:id="rId12"/>
    <p:sldId id="265" r:id="rId1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6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lysses Almoroto" userId="6f5089393171aa1d" providerId="LiveId" clId="{D452DFD0-55AC-4008-AC17-C384CA887ACD}"/>
    <pc:docChg chg="undo redo custSel addSld delSld modSld">
      <pc:chgData name="Ulysses Almoroto" userId="6f5089393171aa1d" providerId="LiveId" clId="{D452DFD0-55AC-4008-AC17-C384CA887ACD}" dt="2024-12-16T16:45:59.650" v="134" actId="1076"/>
      <pc:docMkLst>
        <pc:docMk/>
      </pc:docMkLst>
      <pc:sldChg chg="addSp delSp modSp mod">
        <pc:chgData name="Ulysses Almoroto" userId="6f5089393171aa1d" providerId="LiveId" clId="{D452DFD0-55AC-4008-AC17-C384CA887ACD}" dt="2024-12-16T16:30:26.467" v="14" actId="14100"/>
        <pc:sldMkLst>
          <pc:docMk/>
          <pc:sldMk cId="0" sldId="260"/>
        </pc:sldMkLst>
        <pc:picChg chg="add mod ord">
          <ac:chgData name="Ulysses Almoroto" userId="6f5089393171aa1d" providerId="LiveId" clId="{D452DFD0-55AC-4008-AC17-C384CA887ACD}" dt="2024-12-16T16:30:26.467" v="14" actId="14100"/>
          <ac:picMkLst>
            <pc:docMk/>
            <pc:sldMk cId="0" sldId="260"/>
            <ac:picMk id="4" creationId="{734BB30F-5B45-D7CF-50FF-843CF3387395}"/>
          </ac:picMkLst>
        </pc:picChg>
        <pc:picChg chg="del">
          <ac:chgData name="Ulysses Almoroto" userId="6f5089393171aa1d" providerId="LiveId" clId="{D452DFD0-55AC-4008-AC17-C384CA887ACD}" dt="2024-12-16T16:29:08.950" v="0" actId="478"/>
          <ac:picMkLst>
            <pc:docMk/>
            <pc:sldMk cId="0" sldId="260"/>
            <ac:picMk id="5" creationId="{12D8873E-FFEC-8739-F584-0C7624A36DAF}"/>
          </ac:picMkLst>
        </pc:picChg>
      </pc:sldChg>
      <pc:sldChg chg="addSp delSp modSp mod">
        <pc:chgData name="Ulysses Almoroto" userId="6f5089393171aa1d" providerId="LiveId" clId="{D452DFD0-55AC-4008-AC17-C384CA887ACD}" dt="2024-12-16T16:30:48.107" v="19" actId="14100"/>
        <pc:sldMkLst>
          <pc:docMk/>
          <pc:sldMk cId="0" sldId="261"/>
        </pc:sldMkLst>
        <pc:picChg chg="add mod">
          <ac:chgData name="Ulysses Almoroto" userId="6f5089393171aa1d" providerId="LiveId" clId="{D452DFD0-55AC-4008-AC17-C384CA887ACD}" dt="2024-12-16T16:30:48.107" v="19" actId="14100"/>
          <ac:picMkLst>
            <pc:docMk/>
            <pc:sldMk cId="0" sldId="261"/>
            <ac:picMk id="4" creationId="{2934D4DB-DE22-6C2F-BEBC-DD068BE0EF8F}"/>
          </ac:picMkLst>
        </pc:picChg>
        <pc:picChg chg="del">
          <ac:chgData name="Ulysses Almoroto" userId="6f5089393171aa1d" providerId="LiveId" clId="{D452DFD0-55AC-4008-AC17-C384CA887ACD}" dt="2024-12-16T16:30:30.322" v="15" actId="478"/>
          <ac:picMkLst>
            <pc:docMk/>
            <pc:sldMk cId="0" sldId="261"/>
            <ac:picMk id="5" creationId="{51D3C1BB-B9E3-630B-6978-89B6BFCF5CF8}"/>
          </ac:picMkLst>
        </pc:picChg>
      </pc:sldChg>
      <pc:sldChg chg="del">
        <pc:chgData name="Ulysses Almoroto" userId="6f5089393171aa1d" providerId="LiveId" clId="{D452DFD0-55AC-4008-AC17-C384CA887ACD}" dt="2024-12-16T16:30:55.940" v="20" actId="2696"/>
        <pc:sldMkLst>
          <pc:docMk/>
          <pc:sldMk cId="0" sldId="262"/>
        </pc:sldMkLst>
      </pc:sldChg>
      <pc:sldChg chg="del">
        <pc:chgData name="Ulysses Almoroto" userId="6f5089393171aa1d" providerId="LiveId" clId="{D452DFD0-55AC-4008-AC17-C384CA887ACD}" dt="2024-12-16T16:38:26.394" v="40" actId="2696"/>
        <pc:sldMkLst>
          <pc:docMk/>
          <pc:sldMk cId="874779888" sldId="266"/>
        </pc:sldMkLst>
      </pc:sldChg>
      <pc:sldChg chg="addSp delSp modSp add mod">
        <pc:chgData name="Ulysses Almoroto" userId="6f5089393171aa1d" providerId="LiveId" clId="{D452DFD0-55AC-4008-AC17-C384CA887ACD}" dt="2024-12-16T16:40:13.440" v="48" actId="478"/>
        <pc:sldMkLst>
          <pc:docMk/>
          <pc:sldMk cId="2382693891" sldId="267"/>
        </pc:sldMkLst>
        <pc:spChg chg="add mod">
          <ac:chgData name="Ulysses Almoroto" userId="6f5089393171aa1d" providerId="LiveId" clId="{D452DFD0-55AC-4008-AC17-C384CA887ACD}" dt="2024-12-16T16:37:02.934" v="28" actId="1076"/>
          <ac:spMkLst>
            <pc:docMk/>
            <pc:sldMk cId="2382693891" sldId="267"/>
            <ac:spMk id="3" creationId="{EBF588C5-90AB-F8DF-B84C-831FF7A4F0A0}"/>
          </ac:spMkLst>
        </pc:spChg>
        <pc:spChg chg="add mod">
          <ac:chgData name="Ulysses Almoroto" userId="6f5089393171aa1d" providerId="LiveId" clId="{D452DFD0-55AC-4008-AC17-C384CA887ACD}" dt="2024-12-16T16:39:30.034" v="45" actId="207"/>
          <ac:spMkLst>
            <pc:docMk/>
            <pc:sldMk cId="2382693891" sldId="267"/>
            <ac:spMk id="5" creationId="{E899E7FC-7A29-AD09-21E9-C4FE39C23A75}"/>
          </ac:spMkLst>
        </pc:spChg>
        <pc:spChg chg="add del mod">
          <ac:chgData name="Ulysses Almoroto" userId="6f5089393171aa1d" providerId="LiveId" clId="{D452DFD0-55AC-4008-AC17-C384CA887ACD}" dt="2024-12-16T16:40:13.440" v="48" actId="478"/>
          <ac:spMkLst>
            <pc:docMk/>
            <pc:sldMk cId="2382693891" sldId="267"/>
            <ac:spMk id="6" creationId="{7BF69778-5178-4D8E-CF7A-14CF18A6F355}"/>
          </ac:spMkLst>
        </pc:spChg>
        <pc:spChg chg="add mod">
          <ac:chgData name="Ulysses Almoroto" userId="6f5089393171aa1d" providerId="LiveId" clId="{D452DFD0-55AC-4008-AC17-C384CA887ACD}" dt="2024-12-16T16:38:21.944" v="39" actId="1076"/>
          <ac:spMkLst>
            <pc:docMk/>
            <pc:sldMk cId="2382693891" sldId="267"/>
            <ac:spMk id="8" creationId="{70BA32DF-2797-69C0-9793-AE388B69134B}"/>
          </ac:spMkLst>
        </pc:spChg>
        <pc:spChg chg="add del">
          <ac:chgData name="Ulysses Almoroto" userId="6f5089393171aa1d" providerId="LiveId" clId="{D452DFD0-55AC-4008-AC17-C384CA887ACD}" dt="2024-12-16T16:38:39.993" v="42" actId="22"/>
          <ac:spMkLst>
            <pc:docMk/>
            <pc:sldMk cId="2382693891" sldId="267"/>
            <ac:spMk id="10" creationId="{E45CD824-94E3-0F6A-ED52-3DB4B4F3141A}"/>
          </ac:spMkLst>
        </pc:spChg>
        <pc:spChg chg="add mod">
          <ac:chgData name="Ulysses Almoroto" userId="6f5089393171aa1d" providerId="LiveId" clId="{D452DFD0-55AC-4008-AC17-C384CA887ACD}" dt="2024-12-16T16:40:08.309" v="47" actId="207"/>
          <ac:spMkLst>
            <pc:docMk/>
            <pc:sldMk cId="2382693891" sldId="267"/>
            <ac:spMk id="12" creationId="{71873F3F-95F5-90D2-3250-C234957C74AD}"/>
          </ac:spMkLst>
        </pc:spChg>
        <pc:picChg chg="add mod">
          <ac:chgData name="Ulysses Almoroto" userId="6f5089393171aa1d" providerId="LiveId" clId="{D452DFD0-55AC-4008-AC17-C384CA887ACD}" dt="2024-12-16T16:37:59.923" v="37" actId="1076"/>
          <ac:picMkLst>
            <pc:docMk/>
            <pc:sldMk cId="2382693891" sldId="267"/>
            <ac:picMk id="4" creationId="{F04CC5DF-E801-F77E-63D4-9807C3CED682}"/>
          </ac:picMkLst>
        </pc:picChg>
        <pc:picChg chg="add mod">
          <ac:chgData name="Ulysses Almoroto" userId="6f5089393171aa1d" providerId="LiveId" clId="{D452DFD0-55AC-4008-AC17-C384CA887ACD}" dt="2024-12-16T16:38:21.944" v="39" actId="1076"/>
          <ac:picMkLst>
            <pc:docMk/>
            <pc:sldMk cId="2382693891" sldId="267"/>
            <ac:picMk id="7" creationId="{7D2D7C2A-DE25-C3F0-29D2-5EA729C328FE}"/>
          </ac:picMkLst>
        </pc:picChg>
        <pc:picChg chg="del">
          <ac:chgData name="Ulysses Almoroto" userId="6f5089393171aa1d" providerId="LiveId" clId="{D452DFD0-55AC-4008-AC17-C384CA887ACD}" dt="2024-12-16T16:36:37.123" v="25" actId="478"/>
          <ac:picMkLst>
            <pc:docMk/>
            <pc:sldMk cId="2382693891" sldId="267"/>
            <ac:picMk id="2049" creationId="{7007E612-727F-8219-E75F-CAB1B0AE2126}"/>
          </ac:picMkLst>
        </pc:picChg>
        <pc:picChg chg="del">
          <ac:chgData name="Ulysses Almoroto" userId="6f5089393171aa1d" providerId="LiveId" clId="{D452DFD0-55AC-4008-AC17-C384CA887ACD}" dt="2024-12-16T16:36:39.171" v="26" actId="478"/>
          <ac:picMkLst>
            <pc:docMk/>
            <pc:sldMk cId="2382693891" sldId="267"/>
            <ac:picMk id="2050" creationId="{C3943B6A-C317-E599-9D6D-D85D04D416E2}"/>
          </ac:picMkLst>
        </pc:picChg>
        <pc:picChg chg="del">
          <ac:chgData name="Ulysses Almoroto" userId="6f5089393171aa1d" providerId="LiveId" clId="{D452DFD0-55AC-4008-AC17-C384CA887ACD}" dt="2024-12-16T16:36:32.900" v="22" actId="478"/>
          <ac:picMkLst>
            <pc:docMk/>
            <pc:sldMk cId="2382693891" sldId="267"/>
            <ac:picMk id="2051" creationId="{90321C1A-CE52-7C34-FF50-7C8023170043}"/>
          </ac:picMkLst>
        </pc:picChg>
        <pc:picChg chg="del">
          <ac:chgData name="Ulysses Almoroto" userId="6f5089393171aa1d" providerId="LiveId" clId="{D452DFD0-55AC-4008-AC17-C384CA887ACD}" dt="2024-12-16T16:36:35.180" v="24" actId="478"/>
          <ac:picMkLst>
            <pc:docMk/>
            <pc:sldMk cId="2382693891" sldId="267"/>
            <ac:picMk id="2052" creationId="{0C3752B3-43B4-CC90-DB1C-F9CB66F06D2C}"/>
          </ac:picMkLst>
        </pc:picChg>
        <pc:picChg chg="del">
          <ac:chgData name="Ulysses Almoroto" userId="6f5089393171aa1d" providerId="LiveId" clId="{D452DFD0-55AC-4008-AC17-C384CA887ACD}" dt="2024-12-16T16:36:33.901" v="23" actId="478"/>
          <ac:picMkLst>
            <pc:docMk/>
            <pc:sldMk cId="2382693891" sldId="267"/>
            <ac:picMk id="2053" creationId="{EB1A60DF-9D5E-E5AE-D015-3DC583DCD7C4}"/>
          </ac:picMkLst>
        </pc:picChg>
      </pc:sldChg>
      <pc:sldChg chg="addSp delSp modSp add del mod">
        <pc:chgData name="Ulysses Almoroto" userId="6f5089393171aa1d" providerId="LiveId" clId="{D452DFD0-55AC-4008-AC17-C384CA887ACD}" dt="2024-12-16T16:44:30.183" v="111" actId="1076"/>
        <pc:sldMkLst>
          <pc:docMk/>
          <pc:sldMk cId="168339709" sldId="268"/>
        </pc:sldMkLst>
        <pc:spChg chg="add del">
          <ac:chgData name="Ulysses Almoroto" userId="6f5089393171aa1d" providerId="LiveId" clId="{D452DFD0-55AC-4008-AC17-C384CA887ACD}" dt="2024-12-16T16:41:28.679" v="73" actId="478"/>
          <ac:spMkLst>
            <pc:docMk/>
            <pc:sldMk cId="168339709" sldId="268"/>
            <ac:spMk id="5" creationId="{EEF9E69A-78FA-C1E9-B6B4-6744714C0CAA}"/>
          </ac:spMkLst>
        </pc:spChg>
        <pc:spChg chg="add">
          <ac:chgData name="Ulysses Almoroto" userId="6f5089393171aa1d" providerId="LiveId" clId="{D452DFD0-55AC-4008-AC17-C384CA887ACD}" dt="2024-12-16T16:40:51.703" v="52"/>
          <ac:spMkLst>
            <pc:docMk/>
            <pc:sldMk cId="168339709" sldId="268"/>
            <ac:spMk id="6" creationId="{75AB4BE9-0F81-3D6B-C188-858EF509A242}"/>
          </ac:spMkLst>
        </pc:spChg>
        <pc:spChg chg="add del">
          <ac:chgData name="Ulysses Almoroto" userId="6f5089393171aa1d" providerId="LiveId" clId="{D452DFD0-55AC-4008-AC17-C384CA887ACD}" dt="2024-12-16T16:41:27.883" v="72" actId="478"/>
          <ac:spMkLst>
            <pc:docMk/>
            <pc:sldMk cId="168339709" sldId="268"/>
            <ac:spMk id="8" creationId="{9DC73E81-45A8-B698-0E3A-137011767B11}"/>
          </ac:spMkLst>
        </pc:spChg>
        <pc:spChg chg="add">
          <ac:chgData name="Ulysses Almoroto" userId="6f5089393171aa1d" providerId="LiveId" clId="{D452DFD0-55AC-4008-AC17-C384CA887ACD}" dt="2024-12-16T16:40:51.703" v="52"/>
          <ac:spMkLst>
            <pc:docMk/>
            <pc:sldMk cId="168339709" sldId="268"/>
            <ac:spMk id="9" creationId="{5046E67B-A3AE-ADCA-6400-AF3FD030BD0E}"/>
          </ac:spMkLst>
        </pc:spChg>
        <pc:spChg chg="add">
          <ac:chgData name="Ulysses Almoroto" userId="6f5089393171aa1d" providerId="LiveId" clId="{D452DFD0-55AC-4008-AC17-C384CA887ACD}" dt="2024-12-16T16:40:59.093" v="55"/>
          <ac:spMkLst>
            <pc:docMk/>
            <pc:sldMk cId="168339709" sldId="268"/>
            <ac:spMk id="10" creationId="{1BBBA246-0761-CD17-D91F-1B75072BC009}"/>
          </ac:spMkLst>
        </pc:spChg>
        <pc:spChg chg="add">
          <ac:chgData name="Ulysses Almoroto" userId="6f5089393171aa1d" providerId="LiveId" clId="{D452DFD0-55AC-4008-AC17-C384CA887ACD}" dt="2024-12-16T16:40:59.093" v="55"/>
          <ac:spMkLst>
            <pc:docMk/>
            <pc:sldMk cId="168339709" sldId="268"/>
            <ac:spMk id="11" creationId="{0398A1AD-765D-7627-9286-A9FE00B3E2C1}"/>
          </ac:spMkLst>
        </pc:spChg>
        <pc:spChg chg="mod">
          <ac:chgData name="Ulysses Almoroto" userId="6f5089393171aa1d" providerId="LiveId" clId="{D452DFD0-55AC-4008-AC17-C384CA887ACD}" dt="2024-12-16T16:44:30.183" v="111" actId="1076"/>
          <ac:spMkLst>
            <pc:docMk/>
            <pc:sldMk cId="168339709" sldId="268"/>
            <ac:spMk id="12" creationId="{748B7CD5-55EA-8CE4-8DA2-1998D1F7C5B6}"/>
          </ac:spMkLst>
        </pc:spChg>
        <pc:spChg chg="add del mod">
          <ac:chgData name="Ulysses Almoroto" userId="6f5089393171aa1d" providerId="LiveId" clId="{D452DFD0-55AC-4008-AC17-C384CA887ACD}" dt="2024-12-16T16:43:05.651" v="102" actId="207"/>
          <ac:spMkLst>
            <pc:docMk/>
            <pc:sldMk cId="168339709" sldId="268"/>
            <ac:spMk id="14" creationId="{FBDE7742-4DBF-7BC9-F068-81859D4055D0}"/>
          </ac:spMkLst>
        </pc:spChg>
        <pc:spChg chg="mod">
          <ac:chgData name="Ulysses Almoroto" userId="6f5089393171aa1d" providerId="LiveId" clId="{D452DFD0-55AC-4008-AC17-C384CA887ACD}" dt="2024-12-16T16:40:55.735" v="54" actId="1076"/>
          <ac:spMkLst>
            <pc:docMk/>
            <pc:sldMk cId="168339709" sldId="268"/>
            <ac:spMk id="17" creationId="{7BDB5287-A6D1-8458-707A-296694A04008}"/>
          </ac:spMkLst>
        </pc:spChg>
        <pc:spChg chg="add">
          <ac:chgData name="Ulysses Almoroto" userId="6f5089393171aa1d" providerId="LiveId" clId="{D452DFD0-55AC-4008-AC17-C384CA887ACD}" dt="2024-12-16T16:41:38.542" v="75"/>
          <ac:spMkLst>
            <pc:docMk/>
            <pc:sldMk cId="168339709" sldId="268"/>
            <ac:spMk id="18" creationId="{8A1D56E2-2011-CEA9-AA5A-EE9D75FD115B}"/>
          </ac:spMkLst>
        </pc:spChg>
        <pc:spChg chg="add">
          <ac:chgData name="Ulysses Almoroto" userId="6f5089393171aa1d" providerId="LiveId" clId="{D452DFD0-55AC-4008-AC17-C384CA887ACD}" dt="2024-12-16T16:41:38.542" v="75"/>
          <ac:spMkLst>
            <pc:docMk/>
            <pc:sldMk cId="168339709" sldId="268"/>
            <ac:spMk id="19" creationId="{E7093692-9648-CAED-5966-0CF5C26AB497}"/>
          </ac:spMkLst>
        </pc:spChg>
        <pc:spChg chg="add mod">
          <ac:chgData name="Ulysses Almoroto" userId="6f5089393171aa1d" providerId="LiveId" clId="{D452DFD0-55AC-4008-AC17-C384CA887ACD}" dt="2024-12-16T16:42:29.254" v="94" actId="1076"/>
          <ac:spMkLst>
            <pc:docMk/>
            <pc:sldMk cId="168339709" sldId="268"/>
            <ac:spMk id="21" creationId="{846169A2-9417-0CC8-745F-FA89AE479347}"/>
          </ac:spMkLst>
        </pc:spChg>
        <pc:spChg chg="add del mod">
          <ac:chgData name="Ulysses Almoroto" userId="6f5089393171aa1d" providerId="LiveId" clId="{D452DFD0-55AC-4008-AC17-C384CA887ACD}" dt="2024-12-16T16:42:40.791" v="96" actId="478"/>
          <ac:spMkLst>
            <pc:docMk/>
            <pc:sldMk cId="168339709" sldId="268"/>
            <ac:spMk id="22" creationId="{2DFFBE18-62E2-D848-448D-FD03CAE8216E}"/>
          </ac:spMkLst>
        </pc:spChg>
        <pc:picChg chg="add del">
          <ac:chgData name="Ulysses Almoroto" userId="6f5089393171aa1d" providerId="LiveId" clId="{D452DFD0-55AC-4008-AC17-C384CA887ACD}" dt="2024-12-16T16:41:27.883" v="72" actId="478"/>
          <ac:picMkLst>
            <pc:docMk/>
            <pc:sldMk cId="168339709" sldId="268"/>
            <ac:picMk id="4" creationId="{D38DDC56-7C16-9B54-8A6F-A1727A5BB535}"/>
          </ac:picMkLst>
        </pc:picChg>
        <pc:picChg chg="del">
          <ac:chgData name="Ulysses Almoroto" userId="6f5089393171aa1d" providerId="LiveId" clId="{D452DFD0-55AC-4008-AC17-C384CA887ACD}" dt="2024-12-16T16:43:12.803" v="103" actId="478"/>
          <ac:picMkLst>
            <pc:docMk/>
            <pc:sldMk cId="168339709" sldId="268"/>
            <ac:picMk id="7" creationId="{E8B67629-3E0C-83AA-AB40-610C7F8CD88E}"/>
          </ac:picMkLst>
        </pc:picChg>
        <pc:picChg chg="add mod">
          <ac:chgData name="Ulysses Almoroto" userId="6f5089393171aa1d" providerId="LiveId" clId="{D452DFD0-55AC-4008-AC17-C384CA887ACD}" dt="2024-12-16T16:42:06.414" v="88" actId="1076"/>
          <ac:picMkLst>
            <pc:docMk/>
            <pc:sldMk cId="168339709" sldId="268"/>
            <ac:picMk id="20" creationId="{1B6B3E04-04C2-E2F2-0A91-EB5575B1D949}"/>
          </ac:picMkLst>
        </pc:picChg>
        <pc:picChg chg="add mod">
          <ac:chgData name="Ulysses Almoroto" userId="6f5089393171aa1d" providerId="LiveId" clId="{D452DFD0-55AC-4008-AC17-C384CA887ACD}" dt="2024-12-16T16:43:34.724" v="105" actId="1076"/>
          <ac:picMkLst>
            <pc:docMk/>
            <pc:sldMk cId="168339709" sldId="268"/>
            <ac:picMk id="23" creationId="{53281F68-D3B6-2B1D-3DAD-AB94A699EFFE}"/>
          </ac:picMkLst>
        </pc:picChg>
        <pc:picChg chg="add">
          <ac:chgData name="Ulysses Almoroto" userId="6f5089393171aa1d" providerId="LiveId" clId="{D452DFD0-55AC-4008-AC17-C384CA887ACD}" dt="2024-12-16T16:40:51.703" v="52"/>
          <ac:picMkLst>
            <pc:docMk/>
            <pc:sldMk cId="168339709" sldId="268"/>
            <ac:picMk id="3073" creationId="{19748D9E-BF32-6916-FA10-814F52E0D82E}"/>
          </ac:picMkLst>
        </pc:picChg>
        <pc:picChg chg="add">
          <ac:chgData name="Ulysses Almoroto" userId="6f5089393171aa1d" providerId="LiveId" clId="{D452DFD0-55AC-4008-AC17-C384CA887ACD}" dt="2024-12-16T16:40:51.703" v="52"/>
          <ac:picMkLst>
            <pc:docMk/>
            <pc:sldMk cId="168339709" sldId="268"/>
            <ac:picMk id="3074" creationId="{B6C596F9-5039-5FBE-854E-98687CD2D474}"/>
          </ac:picMkLst>
        </pc:picChg>
        <pc:picChg chg="add">
          <ac:chgData name="Ulysses Almoroto" userId="6f5089393171aa1d" providerId="LiveId" clId="{D452DFD0-55AC-4008-AC17-C384CA887ACD}" dt="2024-12-16T16:40:59.093" v="55"/>
          <ac:picMkLst>
            <pc:docMk/>
            <pc:sldMk cId="168339709" sldId="268"/>
            <ac:picMk id="3077" creationId="{18F30523-6E2F-730B-E168-34E1E336ECC7}"/>
          </ac:picMkLst>
        </pc:picChg>
        <pc:picChg chg="add">
          <ac:chgData name="Ulysses Almoroto" userId="6f5089393171aa1d" providerId="LiveId" clId="{D452DFD0-55AC-4008-AC17-C384CA887ACD}" dt="2024-12-16T16:40:59.093" v="55"/>
          <ac:picMkLst>
            <pc:docMk/>
            <pc:sldMk cId="168339709" sldId="268"/>
            <ac:picMk id="3078" creationId="{5000DE0D-B8AD-BD8A-7231-598445B913DF}"/>
          </ac:picMkLst>
        </pc:picChg>
        <pc:picChg chg="add">
          <ac:chgData name="Ulysses Almoroto" userId="6f5089393171aa1d" providerId="LiveId" clId="{D452DFD0-55AC-4008-AC17-C384CA887ACD}" dt="2024-12-16T16:41:38.542" v="75"/>
          <ac:picMkLst>
            <pc:docMk/>
            <pc:sldMk cId="168339709" sldId="268"/>
            <ac:picMk id="3081" creationId="{AF0CED85-70AC-7C82-6382-7C363C88EDCC}"/>
          </ac:picMkLst>
        </pc:picChg>
        <pc:picChg chg="add">
          <ac:chgData name="Ulysses Almoroto" userId="6f5089393171aa1d" providerId="LiveId" clId="{D452DFD0-55AC-4008-AC17-C384CA887ACD}" dt="2024-12-16T16:41:38.542" v="75"/>
          <ac:picMkLst>
            <pc:docMk/>
            <pc:sldMk cId="168339709" sldId="268"/>
            <ac:picMk id="3082" creationId="{B98B11C6-32E4-6620-81EF-8A5689B7F8E7}"/>
          </ac:picMkLst>
        </pc:picChg>
        <pc:picChg chg="add mod">
          <ac:chgData name="Ulysses Almoroto" userId="6f5089393171aa1d" providerId="LiveId" clId="{D452DFD0-55AC-4008-AC17-C384CA887ACD}" dt="2024-12-16T16:42:29.254" v="94" actId="1076"/>
          <ac:picMkLst>
            <pc:docMk/>
            <pc:sldMk cId="168339709" sldId="268"/>
            <ac:picMk id="3085" creationId="{CF27DEAE-D16C-6289-5E7B-1E4760B45A27}"/>
          </ac:picMkLst>
        </pc:picChg>
        <pc:picChg chg="add mod">
          <ac:chgData name="Ulysses Almoroto" userId="6f5089393171aa1d" providerId="LiveId" clId="{D452DFD0-55AC-4008-AC17-C384CA887ACD}" dt="2024-12-16T16:42:29.254" v="94" actId="1076"/>
          <ac:picMkLst>
            <pc:docMk/>
            <pc:sldMk cId="168339709" sldId="268"/>
            <ac:picMk id="3086" creationId="{7A7E2501-6AC2-968F-4518-9CA678E205BE}"/>
          </ac:picMkLst>
        </pc:picChg>
      </pc:sldChg>
      <pc:sldChg chg="addSp delSp modSp add mod">
        <pc:chgData name="Ulysses Almoroto" userId="6f5089393171aa1d" providerId="LiveId" clId="{D452DFD0-55AC-4008-AC17-C384CA887ACD}" dt="2024-12-16T16:45:59.650" v="134" actId="1076"/>
        <pc:sldMkLst>
          <pc:docMk/>
          <pc:sldMk cId="3504593819" sldId="269"/>
        </pc:sldMkLst>
        <pc:spChg chg="mod">
          <ac:chgData name="Ulysses Almoroto" userId="6f5089393171aa1d" providerId="LiveId" clId="{D452DFD0-55AC-4008-AC17-C384CA887ACD}" dt="2024-12-16T16:45:56.899" v="133" actId="1076"/>
          <ac:spMkLst>
            <pc:docMk/>
            <pc:sldMk cId="3504593819" sldId="269"/>
            <ac:spMk id="12" creationId="{D687283B-8DD1-10CB-9397-BF769E21DE45}"/>
          </ac:spMkLst>
        </pc:spChg>
        <pc:spChg chg="mod">
          <ac:chgData name="Ulysses Almoroto" userId="6f5089393171aa1d" providerId="LiveId" clId="{D452DFD0-55AC-4008-AC17-C384CA887ACD}" dt="2024-12-16T16:45:23.869" v="124" actId="1076"/>
          <ac:spMkLst>
            <pc:docMk/>
            <pc:sldMk cId="3504593819" sldId="269"/>
            <ac:spMk id="14" creationId="{897B9166-C311-7B2E-A93A-FB6B82C32A67}"/>
          </ac:spMkLst>
        </pc:spChg>
        <pc:picChg chg="add mod">
          <ac:chgData name="Ulysses Almoroto" userId="6f5089393171aa1d" providerId="LiveId" clId="{D452DFD0-55AC-4008-AC17-C384CA887ACD}" dt="2024-12-16T16:45:03.380" v="118" actId="1076"/>
          <ac:picMkLst>
            <pc:docMk/>
            <pc:sldMk cId="3504593819" sldId="269"/>
            <ac:picMk id="4" creationId="{A9157443-68A4-2A75-EAC8-E02CD307138C}"/>
          </ac:picMkLst>
        </pc:picChg>
        <pc:picChg chg="add mod">
          <ac:chgData name="Ulysses Almoroto" userId="6f5089393171aa1d" providerId="LiveId" clId="{D452DFD0-55AC-4008-AC17-C384CA887ACD}" dt="2024-12-16T16:45:59.650" v="134" actId="1076"/>
          <ac:picMkLst>
            <pc:docMk/>
            <pc:sldMk cId="3504593819" sldId="269"/>
            <ac:picMk id="5" creationId="{4FD9A5C6-A6F9-EE9D-0A4E-5BF648698F69}"/>
          </ac:picMkLst>
        </pc:picChg>
        <pc:picChg chg="del">
          <ac:chgData name="Ulysses Almoroto" userId="6f5089393171aa1d" providerId="LiveId" clId="{D452DFD0-55AC-4008-AC17-C384CA887ACD}" dt="2024-12-16T16:45:27.643" v="125" actId="478"/>
          <ac:picMkLst>
            <pc:docMk/>
            <pc:sldMk cId="3504593819" sldId="269"/>
            <ac:picMk id="23" creationId="{08B8DC13-14CA-115A-09E0-6C5462CA1196}"/>
          </ac:picMkLst>
        </pc:picChg>
        <pc:picChg chg="del">
          <ac:chgData name="Ulysses Almoroto" userId="6f5089393171aa1d" providerId="LiveId" clId="{D452DFD0-55AC-4008-AC17-C384CA887ACD}" dt="2024-12-16T16:44:52.789" v="113" actId="478"/>
          <ac:picMkLst>
            <pc:docMk/>
            <pc:sldMk cId="3504593819" sldId="269"/>
            <ac:picMk id="3085" creationId="{D3F2C826-7D07-F4E8-8529-C1B7AD9B6B4E}"/>
          </ac:picMkLst>
        </pc:picChg>
        <pc:picChg chg="del">
          <ac:chgData name="Ulysses Almoroto" userId="6f5089393171aa1d" providerId="LiveId" clId="{D452DFD0-55AC-4008-AC17-C384CA887ACD}" dt="2024-12-16T16:44:55.026" v="114" actId="478"/>
          <ac:picMkLst>
            <pc:docMk/>
            <pc:sldMk cId="3504593819" sldId="269"/>
            <ac:picMk id="3086" creationId="{BBEAB615-F7FF-844E-00CD-4256AC754B4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1999" cy="6107986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79418" y="309297"/>
            <a:ext cx="6764286" cy="1442384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70877" y="3950327"/>
            <a:ext cx="1821121" cy="2124167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32972" y="2396366"/>
            <a:ext cx="765810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1B1952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9181" y="215026"/>
            <a:ext cx="389318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Impact"/>
                <a:cs typeface="Impac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4313914"/>
            <a:ext cx="5294519" cy="10361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1B1952"/>
                </a:solidFill>
                <a:latin typeface="Tahoma"/>
                <a:cs typeface="Tahoma"/>
              </a:rPr>
              <a:t>Members</a:t>
            </a:r>
            <a:endParaRPr lang="en-US" sz="1600" spc="-10" dirty="0">
              <a:solidFill>
                <a:srgbClr val="1B1952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10" dirty="0">
                <a:solidFill>
                  <a:srgbClr val="1B1952"/>
                </a:solidFill>
                <a:latin typeface="Tahoma"/>
                <a:cs typeface="Tahoma"/>
              </a:rPr>
              <a:t>Peter Christian Almoroto	Justine </a:t>
            </a:r>
            <a:r>
              <a:rPr lang="en-US" sz="1600" spc="-10" dirty="0" err="1">
                <a:solidFill>
                  <a:srgbClr val="1B1952"/>
                </a:solidFill>
                <a:latin typeface="Tahoma"/>
                <a:cs typeface="Tahoma"/>
              </a:rPr>
              <a:t>Macayanga</a:t>
            </a:r>
            <a:endParaRPr lang="en-US" sz="1600" spc="-10" dirty="0">
              <a:solidFill>
                <a:srgbClr val="1B1952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10" dirty="0">
                <a:solidFill>
                  <a:srgbClr val="1B1952"/>
                </a:solidFill>
                <a:latin typeface="Tahoma"/>
                <a:cs typeface="Tahoma"/>
              </a:rPr>
              <a:t>Ulysses Joi Almoroto	Adrian </a:t>
            </a:r>
            <a:r>
              <a:rPr lang="en-US" sz="1600" spc="-10" dirty="0" err="1">
                <a:solidFill>
                  <a:srgbClr val="1B1952"/>
                </a:solidFill>
                <a:latin typeface="Tahoma"/>
                <a:cs typeface="Tahoma"/>
              </a:rPr>
              <a:t>Manigos</a:t>
            </a:r>
            <a:endParaRPr lang="en-US" sz="1600" spc="-10" dirty="0">
              <a:solidFill>
                <a:srgbClr val="1B1952"/>
              </a:solidFill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10" dirty="0">
                <a:solidFill>
                  <a:srgbClr val="1B1952"/>
                </a:solidFill>
                <a:latin typeface="Tahoma"/>
                <a:cs typeface="Tahoma"/>
              </a:rPr>
              <a:t>Jasper </a:t>
            </a:r>
            <a:r>
              <a:rPr lang="en-US" sz="1600" spc="-10" dirty="0" err="1">
                <a:solidFill>
                  <a:srgbClr val="1B1952"/>
                </a:solidFill>
                <a:latin typeface="Tahoma"/>
                <a:cs typeface="Tahoma"/>
              </a:rPr>
              <a:t>Amper</a:t>
            </a:r>
            <a:r>
              <a:rPr lang="en-US" sz="1600" spc="-10" dirty="0">
                <a:solidFill>
                  <a:srgbClr val="1B1952"/>
                </a:solidFill>
                <a:latin typeface="Tahoma"/>
                <a:cs typeface="Tahoma"/>
              </a:rPr>
              <a:t>		</a:t>
            </a:r>
            <a:r>
              <a:rPr lang="en-US" sz="1600" spc="-10" dirty="0" err="1">
                <a:solidFill>
                  <a:srgbClr val="1B1952"/>
                </a:solidFill>
                <a:latin typeface="Tahoma"/>
                <a:cs typeface="Tahoma"/>
              </a:rPr>
              <a:t>Arvell</a:t>
            </a:r>
            <a:r>
              <a:rPr lang="en-US" sz="1600" spc="-10" dirty="0">
                <a:solidFill>
                  <a:srgbClr val="1B1952"/>
                </a:solidFill>
                <a:latin typeface="Tahoma"/>
                <a:cs typeface="Tahoma"/>
              </a:rPr>
              <a:t> </a:t>
            </a:r>
            <a:r>
              <a:rPr lang="en-US" sz="1600" spc="-10" dirty="0" err="1">
                <a:solidFill>
                  <a:srgbClr val="1B1952"/>
                </a:solidFill>
                <a:latin typeface="Tahoma"/>
                <a:cs typeface="Tahoma"/>
              </a:rPr>
              <a:t>Galarpot</a:t>
            </a:r>
            <a:endParaRPr sz="16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025" y="6211763"/>
            <a:ext cx="2991485" cy="599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40"/>
              </a:lnSpc>
              <a:spcBef>
                <a:spcPts val="100"/>
              </a:spcBef>
            </a:pPr>
            <a:r>
              <a:rPr sz="2400" dirty="0">
                <a:solidFill>
                  <a:srgbClr val="1B1952"/>
                </a:solidFill>
                <a:latin typeface="Tahoma"/>
                <a:cs typeface="Tahoma"/>
              </a:rPr>
              <a:t>NAME</a:t>
            </a:r>
            <a:r>
              <a:rPr sz="2400" spc="-15" dirty="0">
                <a:solidFill>
                  <a:srgbClr val="1B1952"/>
                </a:solidFill>
                <a:latin typeface="Tahoma"/>
                <a:cs typeface="Tahoma"/>
              </a:rPr>
              <a:t> </a:t>
            </a:r>
            <a:r>
              <a:rPr sz="2400" dirty="0">
                <a:solidFill>
                  <a:srgbClr val="1B1952"/>
                </a:solidFill>
                <a:latin typeface="Tahoma"/>
                <a:cs typeface="Tahoma"/>
              </a:rPr>
              <a:t>OF</a:t>
            </a:r>
            <a:r>
              <a:rPr sz="2400" spc="-15" dirty="0">
                <a:solidFill>
                  <a:srgbClr val="1B1952"/>
                </a:solidFill>
                <a:latin typeface="Tahoma"/>
                <a:cs typeface="Tahoma"/>
              </a:rPr>
              <a:t> </a:t>
            </a:r>
            <a:r>
              <a:rPr sz="2400" spc="-10" dirty="0">
                <a:solidFill>
                  <a:srgbClr val="1B1952"/>
                </a:solidFill>
                <a:latin typeface="Tahoma"/>
                <a:cs typeface="Tahoma"/>
              </a:rPr>
              <a:t>PRESENTER</a:t>
            </a:r>
            <a:endParaRPr sz="2400">
              <a:latin typeface="Tahoma"/>
              <a:cs typeface="Tahoma"/>
            </a:endParaRPr>
          </a:p>
          <a:p>
            <a:pPr marL="12700">
              <a:lnSpc>
                <a:spcPts val="1780"/>
              </a:lnSpc>
            </a:pPr>
            <a:r>
              <a:rPr sz="1600" spc="-10" dirty="0">
                <a:solidFill>
                  <a:srgbClr val="1B1952"/>
                </a:solidFill>
                <a:latin typeface="Tahoma"/>
                <a:cs typeface="Tahoma"/>
              </a:rPr>
              <a:t>Designation</a:t>
            </a:r>
            <a:endParaRPr sz="1600">
              <a:latin typeface="Tahoma"/>
              <a:cs typeface="Tahom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2438400" y="2331427"/>
            <a:ext cx="5294520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200" spc="-10" dirty="0"/>
              <a:t>TIC TAC TOE</a:t>
            </a:r>
            <a:endParaRPr sz="7200" spc="-1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CONCLUSION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0600" y="2352262"/>
            <a:ext cx="10210800" cy="2153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indent="-24066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r>
              <a:rPr lang="en-US" sz="2400" spc="-55" dirty="0">
                <a:solidFill>
                  <a:srgbClr val="1B1952"/>
                </a:solidFill>
                <a:latin typeface="Tahoma"/>
                <a:cs typeface="Tahoma"/>
              </a:rPr>
              <a:t>The development of the Tic Tac Toe game demonstrates the practical application of object-oriented programming principles. By focusing on modular design, the project ensures code reusability, scalability, and clarity, providing a solid foundation for future enhancements.</a:t>
            </a:r>
            <a:endParaRPr lang="en-US"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" dirty="0"/>
              <a:t>RECOMMENDATION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295400" y="1447800"/>
            <a:ext cx="8518328" cy="44207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indent="-24066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r>
              <a:rPr lang="en-US" sz="2400" spc="-55" dirty="0">
                <a:solidFill>
                  <a:srgbClr val="1B1952"/>
                </a:solidFill>
                <a:latin typeface="Tahoma"/>
                <a:cs typeface="Tahoma"/>
              </a:rPr>
              <a:t>For future developments, it is recommended to:</a:t>
            </a:r>
          </a:p>
          <a:p>
            <a:pPr marL="252729" indent="-24066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r>
              <a:rPr lang="en-US" sz="2400" spc="-55" dirty="0">
                <a:solidFill>
                  <a:srgbClr val="1B1952"/>
                </a:solidFill>
                <a:latin typeface="Tahoma"/>
                <a:cs typeface="Tahoma"/>
              </a:rPr>
              <a:t>1.	Implement a graphical user interface (GUI) for improved user interaction.</a:t>
            </a:r>
          </a:p>
          <a:p>
            <a:pPr marL="252729" indent="-24066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r>
              <a:rPr lang="en-US" sz="2400" spc="-55" dirty="0">
                <a:solidFill>
                  <a:srgbClr val="1B1952"/>
                </a:solidFill>
                <a:latin typeface="Tahoma"/>
                <a:cs typeface="Tahoma"/>
              </a:rPr>
              <a:t>2.	Introduce a match history to see the last move of the opponent.</a:t>
            </a:r>
          </a:p>
          <a:p>
            <a:pPr marL="252729" indent="-24066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r>
              <a:rPr lang="en-US" sz="2400" spc="-55" dirty="0">
                <a:solidFill>
                  <a:srgbClr val="1B1952"/>
                </a:solidFill>
                <a:latin typeface="Tahoma"/>
                <a:cs typeface="Tahoma"/>
              </a:rPr>
              <a:t>3.	Enable online multiplayer functionality using network programming.</a:t>
            </a:r>
          </a:p>
          <a:p>
            <a:pPr marL="252729" indent="-24066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endParaRPr lang="en-US"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9843" y="1539188"/>
            <a:ext cx="2630674" cy="34174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INTRODUCTION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09600" y="1244267"/>
            <a:ext cx="10423328" cy="43694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indent="-24066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r>
              <a:rPr lang="en-US" sz="2400" spc="-55" dirty="0">
                <a:solidFill>
                  <a:srgbClr val="1B1952"/>
                </a:solidFill>
                <a:latin typeface="Tahoma"/>
                <a:cs typeface="Tahoma"/>
              </a:rPr>
              <a:t>Tic Tac Toe, a classic two-player strategy game, serves as an engaging platform for logical reasoning and decision-making. This project is designed to replicate the game using object-oriented programming (OOP) principles. By leveraging OOP concepts such as classes, objects, encapsulation, and inheritance, the development process emphasizes modularity, reusability, and clarity. Beyond entertainment, this endeavor provides a practical application of programming methodologies, showcasing the structured approach required to design and implement interactive systems effectively.</a:t>
            </a:r>
            <a:endParaRPr lang="en-US" sz="24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Objectives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46236" y="1905000"/>
            <a:ext cx="10499528" cy="4249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indent="-24066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r>
              <a:rPr lang="en-US" sz="3200" spc="-55" dirty="0">
                <a:solidFill>
                  <a:srgbClr val="1B1952"/>
                </a:solidFill>
                <a:latin typeface="Tahoma"/>
                <a:cs typeface="Tahoma"/>
              </a:rPr>
              <a:t>	To design a user-friendly console-based Tic Tac Toe game.</a:t>
            </a:r>
          </a:p>
          <a:p>
            <a:pPr marL="252729" indent="-2406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r>
              <a:rPr lang="en-US" sz="3200" spc="-55" dirty="0">
                <a:solidFill>
                  <a:srgbClr val="1B1952"/>
                </a:solidFill>
                <a:latin typeface="Tahoma"/>
                <a:cs typeface="Tahoma"/>
              </a:rPr>
              <a:t>	To implement OOP principles in designing the game's structure.</a:t>
            </a:r>
          </a:p>
          <a:p>
            <a:pPr marL="252729" indent="-2406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r>
              <a:rPr lang="en-US" sz="3200" spc="-55" dirty="0">
                <a:solidFill>
                  <a:srgbClr val="1B1952"/>
                </a:solidFill>
                <a:latin typeface="Tahoma"/>
                <a:cs typeface="Tahoma"/>
              </a:rPr>
              <a:t>To provide an interactive experience for players, with clear instructions and valid input checks.</a:t>
            </a:r>
          </a:p>
          <a:p>
            <a:pPr marL="252729" indent="-2406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r>
              <a:rPr lang="en-US" sz="3200" spc="-55" dirty="0">
                <a:solidFill>
                  <a:srgbClr val="1B1952"/>
                </a:solidFill>
                <a:latin typeface="Tahoma"/>
                <a:cs typeface="Tahoma"/>
              </a:rPr>
              <a:t>	To demonstrate the use of algorithms for win detection and game flow management.</a:t>
            </a:r>
          </a:p>
          <a:p>
            <a:pPr marL="252729" indent="-24066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endParaRPr lang="en-US" sz="32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Scope</a:t>
            </a:r>
            <a:r>
              <a:rPr spc="-30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10" dirty="0"/>
              <a:t>Delimitation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6800" y="1295400"/>
            <a:ext cx="9432728" cy="38029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2729" indent="-240665">
              <a:lnSpc>
                <a:spcPct val="150000"/>
              </a:lnSpc>
              <a:spcBef>
                <a:spcPts val="100"/>
              </a:spcBef>
              <a:buFont typeface="Arial"/>
              <a:buChar char="•"/>
              <a:tabLst>
                <a:tab pos="252095" algn="l"/>
                <a:tab pos="253365" algn="l"/>
              </a:tabLst>
            </a:pPr>
            <a:r>
              <a:rPr lang="en-US" sz="2800" spc="-55" dirty="0">
                <a:solidFill>
                  <a:srgbClr val="1B1952"/>
                </a:solidFill>
                <a:latin typeface="Tahoma"/>
                <a:cs typeface="Tahoma"/>
              </a:rPr>
              <a:t>The project focuses on implementing a Tic Tac Toe game for two players. The game is designed for execution in a console environment. It supports basic functionalities, including board display, player input, and result evaluation (win, lose, or draw). The study does not extend to developing online multiplayer functionalities. </a:t>
            </a:r>
            <a:endParaRPr lang="en-US" sz="2800" dirty="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34BB30F-5B45-D7CF-50FF-843CF3387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596" y="915969"/>
            <a:ext cx="7881902" cy="5484831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FLOWCHART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GANTT</a:t>
            </a:r>
            <a:r>
              <a:rPr spc="-25" dirty="0"/>
              <a:t> </a:t>
            </a:r>
            <a:r>
              <a:rPr spc="-10" dirty="0"/>
              <a:t>CHART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4D4DB-DE22-6C2F-BEBC-DD068BE0EF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91" y="1446784"/>
            <a:ext cx="11978640" cy="44206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F5238-796C-7DC5-7B21-3E521BCCA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DBC53B7E-BA15-CAF7-16E0-459F28CA91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SYSTEM</a:t>
            </a:r>
            <a:r>
              <a:rPr spc="-30" dirty="0"/>
              <a:t> </a:t>
            </a:r>
            <a:r>
              <a:rPr spc="-10" dirty="0"/>
              <a:t>DESIGN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285353DB-F7D6-A193-7F5E-A8D184101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212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9465" tIns="8728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CE66D97A-6134-51A4-A580-28A0F1FA7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670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9465" tIns="8728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67C030B3-4089-3EB5-8969-6EB1307F4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670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9465" tIns="8728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F588C5-90AB-F8DF-B84C-831FF7A4F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3" y="9032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21">
            <a:extLst>
              <a:ext uri="{FF2B5EF4-FFF2-40B4-BE49-F238E27FC236}">
                <a16:creationId xmlns:a16="http://schemas.microsoft.com/office/drawing/2014/main" id="{F04CC5DF-E801-F77E-63D4-9807C3CED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8" t="13789" r="34436" b="20116"/>
          <a:stretch>
            <a:fillRect/>
          </a:stretch>
        </p:blipFill>
        <p:spPr bwMode="auto">
          <a:xfrm>
            <a:off x="153923" y="967512"/>
            <a:ext cx="21018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E899E7FC-7A29-AD09-21E9-C4FE39C23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199" y="1507401"/>
            <a:ext cx="9840433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Fig 1.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Figure 1 shows the menu page of the game Tic Tac Toe.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22">
            <a:extLst>
              <a:ext uri="{FF2B5EF4-FFF2-40B4-BE49-F238E27FC236}">
                <a16:creationId xmlns:a16="http://schemas.microsoft.com/office/drawing/2014/main" id="{7D2D7C2A-DE25-C3F0-29D2-5EA729C32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3" t="23544" r="37560" b="29028"/>
          <a:stretch>
            <a:fillRect/>
          </a:stretch>
        </p:blipFill>
        <p:spPr bwMode="auto">
          <a:xfrm>
            <a:off x="245998" y="3772625"/>
            <a:ext cx="2009775" cy="214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70BA32DF-2797-69C0-9793-AE388B691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23" y="3750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873F3F-95F5-90D2-3250-C234957C74AD}"/>
              </a:ext>
            </a:extLst>
          </p:cNvPr>
          <p:cNvSpPr txBox="1"/>
          <p:nvPr/>
        </p:nvSpPr>
        <p:spPr>
          <a:xfrm>
            <a:off x="2395871" y="3962400"/>
            <a:ext cx="74215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Fig 2.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This figure shows the option of the game Tic Tac Toe game. This include the button for the sound effects of the game and the “About” button for the instruction.</a:t>
            </a:r>
          </a:p>
        </p:txBody>
      </p:sp>
    </p:spTree>
    <p:extLst>
      <p:ext uri="{BB962C8B-B14F-4D97-AF65-F5344CB8AC3E}">
        <p14:creationId xmlns:p14="http://schemas.microsoft.com/office/powerpoint/2010/main" val="238269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16C34-DAB1-D125-E91C-BCC795832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9DD9E10B-92FC-06F4-D12C-93D981B115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SYSTEM</a:t>
            </a:r>
            <a:r>
              <a:rPr spc="-30" dirty="0"/>
              <a:t> </a:t>
            </a:r>
            <a:r>
              <a:rPr spc="-10" dirty="0"/>
              <a:t>DESIGN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A58C1F4C-A083-F265-4A20-C1A6BA96E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212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9465" tIns="8728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F972FF7F-60FA-4148-91A6-632F778A0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670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9465" tIns="8728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7BDB5287-A6D1-8458-707A-296694A040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670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9465" tIns="8728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1A7192-247C-923A-E63D-0CE3F0F44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3" y="9032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8B7CD5-55EA-8CE4-8DA2-1998D1F7C5B6}"/>
              </a:ext>
            </a:extLst>
          </p:cNvPr>
          <p:cNvSpPr txBox="1"/>
          <p:nvPr/>
        </p:nvSpPr>
        <p:spPr>
          <a:xfrm>
            <a:off x="2395871" y="4388495"/>
            <a:ext cx="74215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Fig 4.</a:t>
            </a:r>
          </a:p>
          <a:p>
            <a:r>
              <a:rPr lang="en-US" dirty="0">
                <a:solidFill>
                  <a:schemeClr val="tx2"/>
                </a:solidFill>
              </a:rPr>
              <a:t>It shows the mode of the 2 player if they want to play with the riddle or without the riddle.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DE7742-4DBF-7BC9-F068-81859D4055D0}"/>
              </a:ext>
            </a:extLst>
          </p:cNvPr>
          <p:cNvSpPr txBox="1"/>
          <p:nvPr/>
        </p:nvSpPr>
        <p:spPr>
          <a:xfrm>
            <a:off x="4202366" y="1628775"/>
            <a:ext cx="74587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Fig 3.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This figure shows the instruction of the game for a guide for the new players.</a:t>
            </a:r>
          </a:p>
        </p:txBody>
      </p:sp>
      <p:pic>
        <p:nvPicPr>
          <p:cNvPr id="3085" name="Picture 24">
            <a:extLst>
              <a:ext uri="{FF2B5EF4-FFF2-40B4-BE49-F238E27FC236}">
                <a16:creationId xmlns:a16="http://schemas.microsoft.com/office/drawing/2014/main" id="{CF27DEAE-D16C-6289-5E7B-1E4760B4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7" t="18500" r="36708" b="23982"/>
          <a:stretch>
            <a:fillRect/>
          </a:stretch>
        </p:blipFill>
        <p:spPr bwMode="auto">
          <a:xfrm>
            <a:off x="16984" y="1275021"/>
            <a:ext cx="17970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23">
            <a:extLst>
              <a:ext uri="{FF2B5EF4-FFF2-40B4-BE49-F238E27FC236}">
                <a16:creationId xmlns:a16="http://schemas.microsoft.com/office/drawing/2014/main" id="{7A7E2501-6AC2-968F-4518-9CA678E20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44" t="18835" r="36613" b="23647"/>
          <a:stretch>
            <a:fillRect/>
          </a:stretch>
        </p:blipFill>
        <p:spPr bwMode="auto">
          <a:xfrm>
            <a:off x="1941034" y="1273433"/>
            <a:ext cx="183515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5">
            <a:extLst>
              <a:ext uri="{FF2B5EF4-FFF2-40B4-BE49-F238E27FC236}">
                <a16:creationId xmlns:a16="http://schemas.microsoft.com/office/drawing/2014/main" id="{846169A2-9417-0CC8-745F-FA89AE479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466" y="6543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3281F68-D3B6-2B1D-3DAD-AB94A699EF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54" t="24722" r="37937" b="28188"/>
          <a:stretch/>
        </p:blipFill>
        <p:spPr bwMode="auto">
          <a:xfrm>
            <a:off x="222742" y="3754468"/>
            <a:ext cx="2019300" cy="2191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33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B91E9-8584-11CF-76DE-1E48E952C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69B895B-B5C9-340D-A596-C48CB79C8F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SYSTEM</a:t>
            </a:r>
            <a:r>
              <a:rPr spc="-30" dirty="0"/>
              <a:t> </a:t>
            </a:r>
            <a:r>
              <a:rPr spc="-10" dirty="0"/>
              <a:t>DESIGN</a:t>
            </a: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9E60747B-E903-AD15-48EE-8CEB41552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2128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9465" tIns="8728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CB8D51D6-DCF1-B679-16C7-5012C0F249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670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9465" tIns="8728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7C7D46A-D9F9-330C-4309-84FE8ED28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950" y="16700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9465" tIns="87285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E944FD-7E62-EDA1-7924-B7877A9C4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3" y="90328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87283B-8DD1-10CB-9397-BF769E21DE45}"/>
              </a:ext>
            </a:extLst>
          </p:cNvPr>
          <p:cNvSpPr txBox="1"/>
          <p:nvPr/>
        </p:nvSpPr>
        <p:spPr>
          <a:xfrm>
            <a:off x="3048000" y="4267426"/>
            <a:ext cx="74215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Fig 6.</a:t>
            </a:r>
          </a:p>
          <a:p>
            <a:r>
              <a:rPr lang="en-US" dirty="0">
                <a:solidFill>
                  <a:schemeClr val="tx2"/>
                </a:solidFill>
              </a:rPr>
              <a:t>This figure is the board of the VS AI and the 2 player without a riddle, they have the same design for the consistency of the system or the game Tic Tac Toe.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7B9166-C311-7B2E-A93A-FB6B82C32A67}"/>
              </a:ext>
            </a:extLst>
          </p:cNvPr>
          <p:cNvSpPr txBox="1"/>
          <p:nvPr/>
        </p:nvSpPr>
        <p:spPr>
          <a:xfrm>
            <a:off x="3429000" y="1546175"/>
            <a:ext cx="74587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Fig 5.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This is the Board of the 2 player with a riddle, it shows the input of the player for the riddle and the scoring of the players.</a:t>
            </a: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0CF51DF3-CA6E-D41C-7D3C-7072117B9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7466" y="65430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57443-68A4-2A75-EAC8-E02CD30713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8" t="11100" r="28855" b="16919"/>
          <a:stretch/>
        </p:blipFill>
        <p:spPr bwMode="auto">
          <a:xfrm>
            <a:off x="381000" y="1021618"/>
            <a:ext cx="2750392" cy="25871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 20">
            <a:extLst>
              <a:ext uri="{FF2B5EF4-FFF2-40B4-BE49-F238E27FC236}">
                <a16:creationId xmlns:a16="http://schemas.microsoft.com/office/drawing/2014/main" id="{4FD9A5C6-A6F9-EE9D-0A4E-5BF648698F69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6781" y="3918363"/>
            <a:ext cx="2231390" cy="228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938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</TotalTime>
  <Words>504</Words>
  <Application>Microsoft Office PowerPoint</Application>
  <PresentationFormat>Widescreen</PresentationFormat>
  <Paragraphs>43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Impact</vt:lpstr>
      <vt:lpstr>Tahoma</vt:lpstr>
      <vt:lpstr>Office Theme</vt:lpstr>
      <vt:lpstr>TIC TAC TOE</vt:lpstr>
      <vt:lpstr>INTRODUCTION</vt:lpstr>
      <vt:lpstr>Objectives</vt:lpstr>
      <vt:lpstr>Scope and Delimitation</vt:lpstr>
      <vt:lpstr>FLOWCHART</vt:lpstr>
      <vt:lpstr>GANTT CHART</vt:lpstr>
      <vt:lpstr>SYSTEM DESIGN</vt:lpstr>
      <vt:lpstr>SYSTEM DESIGN</vt:lpstr>
      <vt:lpstr>SYSTEM DESIGN</vt:lpstr>
      <vt:lpstr>CONCLUSION</vt:lpstr>
      <vt:lpstr>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Oral Presentation Template.pptx</dc:title>
  <dc:creator>Ulysses Almoroto</dc:creator>
  <cp:lastModifiedBy>Ulysses Almoroto</cp:lastModifiedBy>
  <cp:revision>3</cp:revision>
  <dcterms:created xsi:type="dcterms:W3CDTF">2024-12-09T10:13:03Z</dcterms:created>
  <dcterms:modified xsi:type="dcterms:W3CDTF">2024-12-16T16:46:04Z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